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0000"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20000"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20000"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20000"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2020-10-26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advTm="20000">
    <p:cover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467544" y="980728"/>
            <a:ext cx="8352928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pl-PL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BOHATEROWIE </a:t>
            </a:r>
          </a:p>
          <a:p>
            <a:pPr algn="ctr"/>
            <a:r>
              <a:rPr lang="pl-PL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WOJEWÓDZTWA ŚWIĘTOKRZYSKIEGO </a:t>
            </a:r>
          </a:p>
          <a:p>
            <a:pPr algn="ctr"/>
            <a:r>
              <a:rPr lang="pl-PL" sz="4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 </a:t>
            </a:r>
            <a:endParaRPr lang="pl-PL" sz="4400" b="1" dirty="0" smtClean="0"/>
          </a:p>
          <a:p>
            <a:pPr algn="ctr"/>
            <a:r>
              <a:rPr lang="pl-PL" sz="4600" b="1" dirty="0" smtClean="0"/>
              <a:t>#Szkoła pamięta</a:t>
            </a:r>
          </a:p>
          <a:p>
            <a:pPr algn="ctr"/>
            <a:r>
              <a:rPr lang="pl-PL" sz="3600" b="1" dirty="0" smtClean="0"/>
              <a:t>akcja upamiętnienia ważnych </a:t>
            </a:r>
            <a:br>
              <a:rPr lang="pl-PL" sz="3600" b="1" dirty="0" smtClean="0"/>
            </a:br>
            <a:r>
              <a:rPr lang="pl-PL" sz="3600" b="1" dirty="0" smtClean="0"/>
              <a:t>postaci i wydarzeń</a:t>
            </a:r>
          </a:p>
          <a:p>
            <a:pPr algn="ctr"/>
            <a:endParaRPr lang="pl-PL" sz="4400" b="1" cap="none" spc="0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Jan </a:t>
            </a:r>
            <a:r>
              <a:rPr lang="pl-PL" dirty="0" err="1" smtClean="0"/>
              <a:t>Piwnik</a:t>
            </a:r>
            <a:r>
              <a:rPr lang="pl-PL" dirty="0" smtClean="0"/>
              <a:t> (1912-1944)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0" y="1268760"/>
            <a:ext cx="9144000" cy="5589240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pl-PL" sz="1900" dirty="0" smtClean="0"/>
              <a:t>pułkownik Wojska Polskiego, dowódca partyzancki w Górach Świętokrzyskich i na </a:t>
            </a:r>
            <a:r>
              <a:rPr lang="pl-PL" sz="1900" dirty="0" err="1" smtClean="0"/>
              <a:t>Nowogródczyźnie</a:t>
            </a:r>
            <a:r>
              <a:rPr lang="pl-PL" sz="1900" dirty="0" smtClean="0"/>
              <a:t>. Pochodził z Janowic. Z wykształcenia był funkcjonariuszem Policji Państwowej, której kompanią dowodził w wojnie obronnej 1939 roku. Po klęsce wrześniowej przedostał się przez Węgry do Francji, broniąc jej przed Niemcami. Następnie znalazł się w Wielkiej Brytanii, skąd po szkoleniu został w 1941 roku przerzucony jako cichociemny do okupowanej Polski. W 1943 roku przeprowadził brawurową akcję odbicia trzech żołnierzy AK z więzienia w Pińsku, za co otrzymał Order Virtuti </a:t>
            </a:r>
            <a:r>
              <a:rPr lang="pl-PL" sz="1900" dirty="0" err="1" smtClean="0"/>
              <a:t>Militari</a:t>
            </a:r>
            <a:r>
              <a:rPr lang="pl-PL" sz="1900" dirty="0" smtClean="0"/>
              <a:t>. W latach 1943-1944 zarówno na Kielecczyźnie, jak i na terenie Okręgu AK Nowogródek odniósł wiele sukcesów w walce z Niemcami. Zginął 16 VI 1944 roku podczas ataku na niemieckie umocnienia pod wsią </a:t>
            </a:r>
            <a:r>
              <a:rPr lang="pl-PL" sz="1900" dirty="0" err="1" smtClean="0"/>
              <a:t>Jewłasze</a:t>
            </a:r>
            <a:r>
              <a:rPr lang="pl-PL" sz="1900" dirty="0" smtClean="0"/>
              <a:t> (obecnie na terenie Białorusi).</a:t>
            </a:r>
            <a:endParaRPr lang="pl-PL" sz="1900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Stefan </a:t>
            </a:r>
            <a:r>
              <a:rPr lang="pl-PL" b="1" dirty="0" err="1" smtClean="0"/>
              <a:t>Artwiński</a:t>
            </a:r>
            <a:r>
              <a:rPr lang="pl-PL" dirty="0" smtClean="0"/>
              <a:t> (1863-1939) </a:t>
            </a:r>
            <a:endParaRPr lang="pl-PL" dirty="0"/>
          </a:p>
        </p:txBody>
      </p:sp>
      <p:pic>
        <p:nvPicPr>
          <p:cNvPr id="5" name="Symbol zastępczy zawartości 4" descr="artwińsk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772816"/>
            <a:ext cx="2376264" cy="3096344"/>
          </a:xfrm>
        </p:spPr>
      </p:pic>
      <p:pic>
        <p:nvPicPr>
          <p:cNvPr id="6" name="Symbol zastępczy zawartości 5" descr="artw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1475656" y="1772816"/>
            <a:ext cx="2592288" cy="3981525"/>
          </a:xfrm>
        </p:spPr>
      </p:pic>
      <p:sp>
        <p:nvSpPr>
          <p:cNvPr id="7" name="Prostokąt 6"/>
          <p:cNvSpPr/>
          <p:nvPr/>
        </p:nvSpPr>
        <p:spPr>
          <a:xfrm>
            <a:off x="4283968" y="5013176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Grób Stefana </a:t>
            </a:r>
            <a:r>
              <a:rPr lang="pl-PL" dirty="0" err="1" smtClean="0"/>
              <a:t>Artwińskiego</a:t>
            </a:r>
            <a:r>
              <a:rPr lang="pl-PL" dirty="0" smtClean="0"/>
              <a:t> na Cmentarzu Partyzanckim </a:t>
            </a:r>
          </a:p>
          <a:p>
            <a:pPr algn="ctr"/>
            <a:r>
              <a:rPr lang="pl-PL" dirty="0" smtClean="0"/>
              <a:t>w Kielcach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Stefan </a:t>
            </a:r>
            <a:r>
              <a:rPr lang="pl-PL" b="1" dirty="0" err="1" smtClean="0"/>
              <a:t>Artwiński</a:t>
            </a:r>
            <a:r>
              <a:rPr lang="pl-PL" dirty="0" smtClean="0"/>
              <a:t> (1863-1939) 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340768"/>
            <a:ext cx="9144000" cy="5517232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  <a:buNone/>
            </a:pPr>
            <a:r>
              <a:rPr lang="pl-PL" sz="1900" dirty="0" smtClean="0"/>
              <a:t>żołnierz Legionów Polskich, prezydent Kielc w latach 1934-1939. Pochodził z podkrakowskiej </a:t>
            </a:r>
            <a:r>
              <a:rPr lang="pl-PL" sz="1900" dirty="0" err="1" smtClean="0"/>
              <a:t>Igołomii</a:t>
            </a:r>
            <a:r>
              <a:rPr lang="pl-PL" sz="1900" dirty="0" smtClean="0"/>
              <a:t>. Podczas I wojny światowej działał w Polskiej Organizacji Wojskowej. W 1918 roku wziął czynny udział w rozbrajaniu wojsk austriackich na terenie Kielc. W okresie międzywojennym angażował się w działalność polityczną i społeczną. Był m.in. prezesem Związku Strzeleckiego, działaczem Federacji Polskich Związków Obrońców Ojczyzny, od 1934 roku prezydentem Kielc,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a </a:t>
            </a:r>
            <a:r>
              <a:rPr lang="pl-PL" sz="1900" dirty="0" smtClean="0"/>
              <a:t>od 1936 także senatorem RP. We wrześniu 1939 roku, mimo namów, nie opuścił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miasta </a:t>
            </a:r>
            <a:r>
              <a:rPr lang="pl-PL" sz="1900" dirty="0" smtClean="0"/>
              <a:t>i stanął na czele Obywatelskiego Komitetu Obrony Kielc. Pod </a:t>
            </a:r>
            <a:r>
              <a:rPr lang="pl-PL" sz="1900" dirty="0" smtClean="0"/>
              <a:t>niemiecką</a:t>
            </a:r>
            <a:br>
              <a:rPr lang="pl-PL" sz="1900" dirty="0" smtClean="0"/>
            </a:br>
            <a:r>
              <a:rPr lang="pl-PL" sz="1900" dirty="0" smtClean="0"/>
              <a:t> </a:t>
            </a:r>
            <a:r>
              <a:rPr lang="pl-PL" sz="1900" dirty="0" smtClean="0"/>
              <a:t>okupacją aktywnie wspierał mieszkańców i chronił ich przed represjami</a:t>
            </a:r>
            <a:r>
              <a:rPr lang="pl-PL" sz="1900" dirty="0" smtClean="0"/>
              <a:t>.</a:t>
            </a:r>
            <a:br>
              <a:rPr lang="pl-PL" sz="1900" dirty="0" smtClean="0"/>
            </a:br>
            <a:r>
              <a:rPr lang="pl-PL" sz="1900" dirty="0" smtClean="0"/>
              <a:t> </a:t>
            </a:r>
            <a:r>
              <a:rPr lang="pl-PL" sz="1900" dirty="0" smtClean="0"/>
              <a:t>Za swą działalność został aresztowany i zgładzony przez Gestapo.</a:t>
            </a:r>
            <a:endParaRPr lang="pl-PL" sz="1900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Wacław Król</a:t>
            </a:r>
            <a:r>
              <a:rPr lang="pl-PL" dirty="0" smtClean="0"/>
              <a:t> (1915-1991)</a:t>
            </a:r>
            <a:endParaRPr lang="pl-PL" dirty="0"/>
          </a:p>
        </p:txBody>
      </p:sp>
      <p:pic>
        <p:nvPicPr>
          <p:cNvPr id="5" name="Symbol zastępczy zawartości 4" descr="wac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844824"/>
            <a:ext cx="3144012" cy="4464496"/>
          </a:xfrm>
        </p:spPr>
      </p:pic>
      <p:pic>
        <p:nvPicPr>
          <p:cNvPr id="6" name="Symbol zastępczy zawartości 5" descr="220px-Grob_Waclawa_Krol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04048" y="1844824"/>
            <a:ext cx="2808312" cy="3740163"/>
          </a:xfrm>
        </p:spPr>
      </p:pic>
      <p:sp>
        <p:nvSpPr>
          <p:cNvPr id="7" name="Prostokąt 6"/>
          <p:cNvSpPr/>
          <p:nvPr/>
        </p:nvSpPr>
        <p:spPr>
          <a:xfrm>
            <a:off x="4211960" y="5661248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600" dirty="0" smtClean="0"/>
              <a:t>Grób Wacława Króla na Powązkach Wojskowych w Warszawie</a:t>
            </a:r>
            <a:endParaRPr lang="pl-PL" sz="1600" dirty="0"/>
          </a:p>
        </p:txBody>
      </p:sp>
    </p:spTree>
  </p:cSld>
  <p:clrMapOvr>
    <a:masterClrMapping/>
  </p:clrMapOvr>
  <p:transition advTm="20000">
    <p:cover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Wacław Król</a:t>
            </a:r>
            <a:r>
              <a:rPr lang="pl-PL" dirty="0" smtClean="0"/>
              <a:t> (1915-1991)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0" y="1556792"/>
            <a:ext cx="9144000" cy="5301208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pułkownik Wojska Polskiego, pilot polskich i brytyjskich sił powietrznych w czasie II wojny światowej. Pochodził ze wsi Krakówka obok Sandomierza. </a:t>
            </a:r>
          </a:p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Już we wrześniu 1939 roku jako pilot zestrzelił dwa niemieckie samoloty. Wobec agresji radzieckiej ewakuował się do Rumunii, skąd przedostał się do Francji, gdzie w obronie tego kraju strącił kolejne dwie niemieckie maszyny. Brał też udział w bitwie o Wielką Brytanię, w walkach powietrznych nad Libią i Tunezją oraz nalocie bombowym na siedzibę Adolfa Hitlera w </a:t>
            </a:r>
            <a:r>
              <a:rPr lang="pl-PL" dirty="0" err="1" smtClean="0"/>
              <a:t>Berchtesgaden</a:t>
            </a:r>
            <a:r>
              <a:rPr lang="pl-PL" dirty="0" smtClean="0"/>
              <a:t>. Łącznie wykonał 286 lotów bojowych, w trakcie których zestrzelił co najmniej dziewięć nieprzyjacielskich samolotów, kolejne trzy prawdopodobnie, a cztery uszkodził. </a:t>
            </a:r>
            <a:r>
              <a:rPr lang="pl-PL" dirty="0" smtClean="0"/>
              <a:t>Osiągnięcia </a:t>
            </a:r>
            <a:r>
              <a:rPr lang="pl-PL" dirty="0" smtClean="0"/>
              <a:t>te plasują go w gronie najskuteczniejszych polskich pilotów </a:t>
            </a:r>
            <a:br>
              <a:rPr lang="pl-PL" dirty="0" smtClean="0"/>
            </a:br>
            <a:r>
              <a:rPr lang="pl-PL" dirty="0" smtClean="0"/>
              <a:t>w czasie II wojny światowej.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Franciszek </a:t>
            </a:r>
            <a:r>
              <a:rPr lang="pl-PL" b="1" dirty="0" err="1" smtClean="0"/>
              <a:t>Pększyc</a:t>
            </a:r>
            <a:r>
              <a:rPr lang="pl-PL" dirty="0" smtClean="0"/>
              <a:t> (1891-1915)</a:t>
            </a:r>
            <a:endParaRPr lang="pl-PL" dirty="0"/>
          </a:p>
        </p:txBody>
      </p:sp>
      <p:pic>
        <p:nvPicPr>
          <p:cNvPr id="5" name="Symbol zastępczy zawartości 4" descr="Franciszek_Pększyc-Grudzińsk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3757" y="1920875"/>
            <a:ext cx="2985485" cy="4433888"/>
          </a:xfrm>
        </p:spPr>
      </p:pic>
      <p:pic>
        <p:nvPicPr>
          <p:cNvPr id="6" name="Symbol zastępczy zawartości 5" descr="unnamed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916832"/>
            <a:ext cx="4104456" cy="3960440"/>
          </a:xfrm>
        </p:spPr>
      </p:pic>
      <p:sp>
        <p:nvSpPr>
          <p:cNvPr id="7" name="Prostokąt 6"/>
          <p:cNvSpPr/>
          <p:nvPr/>
        </p:nvSpPr>
        <p:spPr>
          <a:xfrm>
            <a:off x="4644008" y="6021288"/>
            <a:ext cx="3774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smtClean="0"/>
              <a:t>Cmentarz Parafialny w Baćkowicach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b="1" dirty="0" smtClean="0"/>
              <a:t>Franciszek </a:t>
            </a:r>
            <a:r>
              <a:rPr lang="pl-PL" b="1" dirty="0" err="1" smtClean="0"/>
              <a:t>Pększyc</a:t>
            </a:r>
            <a:r>
              <a:rPr lang="pl-PL" dirty="0" smtClean="0"/>
              <a:t> (1891-1915)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0" y="1628800"/>
            <a:ext cx="9144000" cy="522920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pl-PL" dirty="0" smtClean="0"/>
              <a:t> legionista, Kawaler Orderu Virtuti </a:t>
            </a:r>
            <a:r>
              <a:rPr lang="pl-PL" dirty="0" err="1" smtClean="0"/>
              <a:t>Militari</a:t>
            </a:r>
            <a:r>
              <a:rPr lang="pl-PL" dirty="0" smtClean="0"/>
              <a:t>. Pochodził z Sokala (obecnie Ukraina), z rodziny wsławionej udziałem w powstaniach narodowych. Podczas studiów na Politechnice Lwowskiej należał do tajnych organizacji niepodległościowych, a w legalnie działających Polskich Drużynach Strzeleckich prowadził kursy wojskowe. Zmobilizowany po wybuchu I wojny światowej do armii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err="1" smtClean="0"/>
              <a:t>austro-węgierskiej</a:t>
            </a:r>
            <a:r>
              <a:rPr lang="pl-PL" dirty="0" smtClean="0"/>
              <a:t>, zdezerterował z niej i wstąpił do Legionów Polskich. Brał udział </a:t>
            </a:r>
            <a:r>
              <a:rPr lang="pl-PL" dirty="0" smtClean="0"/>
              <a:t>w </a:t>
            </a:r>
            <a:r>
              <a:rPr lang="pl-PL" dirty="0" smtClean="0"/>
              <a:t>bitwach pod Laskami, Łowczówkiem i walkach nad Nidą. Był mężnym i wymagającym dowódcą, dwukrotnie ranny uciekał ze szpitali, by dalej walczyć. Zginął 4 VI 1915 roku podczas patrolu w Modliborzycach</a:t>
            </a:r>
            <a:r>
              <a:rPr lang="pl-PL" dirty="0" smtClean="0"/>
              <a:t>.</a:t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/>
              <a:t>Jest pochowany na cmentarzu w Opatowie.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199856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l-PL" dirty="0" smtClean="0"/>
              <a:t>Celem akcji „Szkoła pamięta” jest zwrócenie uwagi młodych ludzi na potrzebę pielęgnowania pamięci </a:t>
            </a:r>
            <a:br>
              <a:rPr lang="pl-PL" dirty="0" smtClean="0"/>
            </a:br>
            <a:r>
              <a:rPr lang="pl-PL" dirty="0" smtClean="0"/>
              <a:t>o bohaterach naszej wolności, szczególnie tych, którzy są związani z historią danego miejsca, regionu, społeczności. Inicjatywa jest realizowana w okresie, </a:t>
            </a:r>
            <a:br>
              <a:rPr lang="pl-PL" dirty="0" smtClean="0"/>
            </a:br>
            <a:r>
              <a:rPr lang="pl-PL" dirty="0" smtClean="0"/>
              <a:t>w którym w sposób szczególny wspominamy zarówno naszych bliskich, jak i tych, którzy zapisali się w historii – tej ogólnonarodowej i lokalnej. W ten sposób akcja nawiązuje do polskiej tradycji świat </a:t>
            </a:r>
            <a:r>
              <a:rPr lang="pl-PL" dirty="0" err="1" smtClean="0"/>
              <a:t>zadusznych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Adam Bień (1899-1998)</a:t>
            </a:r>
            <a:endParaRPr lang="pl-PL" dirty="0"/>
          </a:p>
        </p:txBody>
      </p:sp>
      <p:pic>
        <p:nvPicPr>
          <p:cNvPr id="4" name="Symbol zastępczy zawartości 3" descr="adam bień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916832"/>
            <a:ext cx="3024336" cy="3774852"/>
          </a:xfrm>
        </p:spPr>
      </p:pic>
      <p:pic>
        <p:nvPicPr>
          <p:cNvPr id="7" name="Symbol zastępczy zawartości 6" descr="adam bień pomnik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139952" y="1988840"/>
            <a:ext cx="4470648" cy="2966633"/>
          </a:xfrm>
        </p:spPr>
      </p:pic>
      <p:sp>
        <p:nvSpPr>
          <p:cNvPr id="8" name="pole tekstowe 7"/>
          <p:cNvSpPr txBox="1"/>
          <p:nvPr/>
        </p:nvSpPr>
        <p:spPr>
          <a:xfrm>
            <a:off x="4745820" y="5229200"/>
            <a:ext cx="364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Pomnik w Niekrasowie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Adam Bień 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395536" y="1340768"/>
            <a:ext cx="8445624" cy="5112568"/>
          </a:xfrm>
        </p:spPr>
        <p:txBody>
          <a:bodyPr>
            <a:normAutofit fontScale="3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l-PL" sz="6500" dirty="0" smtClean="0">
                <a:latin typeface="Times New Roman" pitchFamily="18" charset="0"/>
                <a:cs typeface="Times New Roman" pitchFamily="18" charset="0"/>
              </a:rPr>
              <a:t>polski polityk, prawnik, działacz ruchu ludowego, członek władz Polskiego Państwa Podziemnego. Pochodził ze wsi </a:t>
            </a:r>
            <a:r>
              <a:rPr lang="pl-PL" sz="6500" dirty="0" err="1" smtClean="0">
                <a:latin typeface="Times New Roman" pitchFamily="18" charset="0"/>
                <a:cs typeface="Times New Roman" pitchFamily="18" charset="0"/>
              </a:rPr>
              <a:t>Ossala</a:t>
            </a:r>
            <a:r>
              <a:rPr lang="pl-PL" sz="6500" dirty="0" smtClean="0">
                <a:latin typeface="Times New Roman" pitchFamily="18" charset="0"/>
                <a:cs typeface="Times New Roman" pitchFamily="18" charset="0"/>
              </a:rPr>
              <a:t> w powiecie staszowskim. W 1920 roku uczestniczył jako ochotnik w wojnie polsko-bolszewickiej. W czasie II wojny światowej był członkiem Krajowej Rady Ministrów i pierwszym zastępcą Delegata Rządu na Kraj. W 1945 roku wraz z innym przywódcami Polskiego Państwa Podziemnego został aresztowany przez NKWD i w tzw. procesie szesnastu skazany na 5 lat więzienia. Opuścił je w 1949 roku i powrócił do Polski, gdzie jeszcze przez kilka lat utrudniano mu podjęcie pracy w zawodzie. Kawaler Orderu Orła Białego i honorowy obywatel m.in. Krakowa i Sandomierza.</a:t>
            </a:r>
            <a:br>
              <a:rPr lang="pl-PL" sz="6500" dirty="0" smtClean="0">
                <a:latin typeface="Times New Roman" pitchFamily="18" charset="0"/>
                <a:cs typeface="Times New Roman" pitchFamily="18" charset="0"/>
              </a:rPr>
            </a:br>
            <a:endParaRPr lang="pl-PL" sz="6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Kazimierz Jan Piątek </a:t>
            </a:r>
            <a:br>
              <a:rPr lang="pl-PL" dirty="0" smtClean="0"/>
            </a:br>
            <a:r>
              <a:rPr lang="pl-PL" dirty="0" smtClean="0"/>
              <a:t>(1886-1915)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" name="Symbol zastępczy zawartości 5" descr="155px-Kazimierz_Jan_Herwin-Piątek_(22-39-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2060848"/>
            <a:ext cx="3240360" cy="3919094"/>
          </a:xfrm>
          <a:prstGeom prst="rect">
            <a:avLst/>
          </a:prstGeom>
        </p:spPr>
      </p:pic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dirty="0" smtClean="0"/>
              <a:t>Kazimierz Jan Piątek </a:t>
            </a:r>
            <a:br>
              <a:rPr lang="pl-PL" dirty="0" smtClean="0"/>
            </a:br>
            <a:r>
              <a:rPr lang="pl-PL" dirty="0" smtClean="0"/>
              <a:t>(1886-1915)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sz="half" idx="2"/>
          </p:nvPr>
        </p:nvSpPr>
        <p:spPr>
          <a:xfrm>
            <a:off x="395536" y="1772816"/>
            <a:ext cx="8291512" cy="4294188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pl-PL" sz="2000" dirty="0" smtClean="0"/>
              <a:t>kapitan Legionów Polskich. Pochodził z Krakowa. W 1912 roku wstąpił do Związku Strzeleckiego, gdzie ukończył kurs oficerski. Po wybuchu I wojny światowej i wkroczeniu 1 Kompanii Kadrowej na teren Królestwa Polskiego został mianowany jej dowódcą. Na jej czele 12 VIII 1914 roku zajął Kielce. Dwukrotnie ranny – najpierw pod Łowczówkiem, </a:t>
            </a:r>
            <a:br>
              <a:rPr lang="pl-PL" sz="2000" dirty="0" smtClean="0"/>
            </a:br>
            <a:r>
              <a:rPr lang="pl-PL" sz="2000" dirty="0" smtClean="0"/>
              <a:t>a następnie pod Konarami. Zmarł w wojskowym lazarecie w Pęcławicach Górnych. Miejsce pochówku nie jest do końca ustalone. Wg jednej wersji spoczywa w kaplicy cmentarnej w Szczeglicach, wg drugiej – w miejscowości Góry Pęchowskie.</a:t>
            </a:r>
            <a:endParaRPr lang="pl-PL" sz="2000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b="1" dirty="0" smtClean="0"/>
              <a:t>ks. Kazimierz Sykulski</a:t>
            </a:r>
            <a:br>
              <a:rPr lang="pl-PL" b="1" dirty="0" smtClean="0"/>
            </a:br>
            <a:r>
              <a:rPr lang="pl-PL" dirty="0" smtClean="0"/>
              <a:t> (1882-1941)</a:t>
            </a:r>
            <a:endParaRPr lang="pl-PL" dirty="0"/>
          </a:p>
        </p:txBody>
      </p:sp>
      <p:pic>
        <p:nvPicPr>
          <p:cNvPr id="7" name="Symbol zastępczy zawartości 6" descr="Ks.Sykulski-1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80063" y="1920875"/>
            <a:ext cx="2992874" cy="4433888"/>
          </a:xfrm>
        </p:spPr>
      </p:pic>
      <p:pic>
        <p:nvPicPr>
          <p:cNvPr id="6" name="Symbol zastępczy zawartości 5" descr="ks kazimierz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1916832"/>
            <a:ext cx="2589256" cy="3452341"/>
          </a:xfrm>
        </p:spPr>
      </p:pic>
      <p:sp>
        <p:nvSpPr>
          <p:cNvPr id="8" name="Prostokąt 7"/>
          <p:cNvSpPr/>
          <p:nvPr/>
        </p:nvSpPr>
        <p:spPr>
          <a:xfrm>
            <a:off x="4139952" y="544522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dirty="0" smtClean="0"/>
              <a:t>Tablica pamiątkowa dla ks. Sykulskiego znajdująca się na frontowej ścianie kolegiaty św. Mikołaja w Końskich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b="1" dirty="0" smtClean="0"/>
              <a:t>ks. Kazimierz Sykulski</a:t>
            </a:r>
            <a:br>
              <a:rPr lang="pl-PL" b="1" dirty="0" smtClean="0"/>
            </a:br>
            <a:r>
              <a:rPr lang="pl-PL" dirty="0" smtClean="0"/>
              <a:t> (1882-1941)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7544" y="1988840"/>
            <a:ext cx="8208912" cy="443484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pl-PL" sz="2000" dirty="0" smtClean="0"/>
              <a:t>polski duchowny, poseł na Sejm RP, błogosławiony Kościoła rzymskokatolickiego. Pochodził z Końskich. Święcenia kapłańskie otrzymał w 1905 roku. Pracował jako proboszcz w Skarżysku-Kamiennej, </a:t>
            </a:r>
            <a:r>
              <a:rPr lang="pl-PL" sz="2000" dirty="0" err="1" smtClean="0"/>
              <a:t>Bzinie</a:t>
            </a:r>
            <a:r>
              <a:rPr lang="pl-PL" sz="2000" dirty="0" smtClean="0"/>
              <a:t>, </a:t>
            </a:r>
            <a:r>
              <a:rPr lang="pl-PL" sz="2000" dirty="0" err="1" smtClean="0"/>
              <a:t>Policznie</a:t>
            </a:r>
            <a:r>
              <a:rPr lang="pl-PL" sz="2000" dirty="0" smtClean="0"/>
              <a:t>, Końskich i Radomiu. Podczas wojny polsko-bolszewickiej był kapelanem wojskowym. We wrześniu 1939 roku pomagał uciekinierom i wysiedleńcom. Aresztowany przez Niemców i osadzony w obozie koncentracyjnym Auschwitz-Birkenau, został rozstrzelany 11 XII 1941 roku. W 1999 roku papież Jan Paweł II ogłosił go błogosławionym w gronie 108 męczenników II wojny światowej.</a:t>
            </a:r>
            <a:endParaRPr lang="pl-PL" sz="2000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pl-PL" dirty="0" smtClean="0"/>
              <a:t>Jan </a:t>
            </a:r>
            <a:r>
              <a:rPr lang="pl-PL" dirty="0" err="1" smtClean="0"/>
              <a:t>Piwnik</a:t>
            </a:r>
            <a:r>
              <a:rPr lang="pl-PL" dirty="0" smtClean="0"/>
              <a:t> (1912-1944) </a:t>
            </a:r>
            <a:endParaRPr lang="pl-PL" dirty="0"/>
          </a:p>
        </p:txBody>
      </p:sp>
      <p:pic>
        <p:nvPicPr>
          <p:cNvPr id="7" name="Symbol zastępczy zawartości 6" descr="Wąchock_Monastery_–_Commemoration_of_John_Piwnik_-_0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988840"/>
            <a:ext cx="2376264" cy="3168353"/>
          </a:xfrm>
        </p:spPr>
      </p:pic>
      <p:pic>
        <p:nvPicPr>
          <p:cNvPr id="6" name="Symbol zastępczy zawartości 5" descr="jan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475656" y="1988840"/>
            <a:ext cx="2490811" cy="3888432"/>
          </a:xfrm>
          <a:prstGeom prst="rect">
            <a:avLst/>
          </a:prstGeom>
          <a:noFill/>
        </p:spPr>
      </p:pic>
      <p:sp>
        <p:nvSpPr>
          <p:cNvPr id="8" name="Prostokąt 7"/>
          <p:cNvSpPr/>
          <p:nvPr/>
        </p:nvSpPr>
        <p:spPr>
          <a:xfrm>
            <a:off x="3995936" y="5229200"/>
            <a:ext cx="4392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 smtClean="0"/>
              <a:t>Figura pomnika Jana </a:t>
            </a:r>
            <a:r>
              <a:rPr lang="pl-PL" dirty="0" err="1" smtClean="0"/>
              <a:t>Piwnika</a:t>
            </a:r>
            <a:r>
              <a:rPr lang="pl-PL" dirty="0" smtClean="0"/>
              <a:t> w klasztorze Cystersów w Wąchocku</a:t>
            </a:r>
            <a:endParaRPr lang="pl-PL" dirty="0"/>
          </a:p>
        </p:txBody>
      </p:sp>
    </p:spTree>
  </p:cSld>
  <p:clrMapOvr>
    <a:masterClrMapping/>
  </p:clrMapOvr>
  <p:transition advTm="20000"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574</Words>
  <Application>Microsoft Office PowerPoint</Application>
  <PresentationFormat>Pokaz na ekranie (4:3)</PresentationFormat>
  <Paragraphs>35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Przepływ</vt:lpstr>
      <vt:lpstr>Slajd 1</vt:lpstr>
      <vt:lpstr>Slajd 2</vt:lpstr>
      <vt:lpstr>Adam Bień (1899-1998)</vt:lpstr>
      <vt:lpstr>Adam Bień </vt:lpstr>
      <vt:lpstr>Kazimierz Jan Piątek  (1886-1915)</vt:lpstr>
      <vt:lpstr>Kazimierz Jan Piątek  (1886-1915)</vt:lpstr>
      <vt:lpstr>ks. Kazimierz Sykulski  (1882-1941)</vt:lpstr>
      <vt:lpstr>ks. Kazimierz Sykulski  (1882-1941)</vt:lpstr>
      <vt:lpstr>Jan Piwnik (1912-1944) </vt:lpstr>
      <vt:lpstr>Jan Piwnik (1912-1944) </vt:lpstr>
      <vt:lpstr>Stefan Artwiński (1863-1939) </vt:lpstr>
      <vt:lpstr>Stefan Artwiński (1863-1939) </vt:lpstr>
      <vt:lpstr>Wacław Król (1915-1991)</vt:lpstr>
      <vt:lpstr>Wacław Król (1915-1991)</vt:lpstr>
      <vt:lpstr>Franciszek Pększyc (1891-1915)</vt:lpstr>
      <vt:lpstr>Franciszek Pększyc (1891-1915)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X</dc:creator>
  <cp:lastModifiedBy>X</cp:lastModifiedBy>
  <cp:revision>18</cp:revision>
  <dcterms:created xsi:type="dcterms:W3CDTF">2020-10-25T10:48:05Z</dcterms:created>
  <dcterms:modified xsi:type="dcterms:W3CDTF">2020-10-26T16:26:17Z</dcterms:modified>
</cp:coreProperties>
</file>